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930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5.png"/><Relationship Id="rId15" Type="http://schemas.openxmlformats.org/officeDocument/2006/relationships/image" Target="../media/image12.png"/><Relationship Id="rId10" Type="http://schemas.openxmlformats.org/officeDocument/2006/relationships/image" Target="../media/image102.png"/><Relationship Id="rId4" Type="http://schemas.openxmlformats.org/officeDocument/2006/relationships/image" Target="../media/image13.png"/><Relationship Id="rId9" Type="http://schemas.openxmlformats.org/officeDocument/2006/relationships/image" Target="../media/image101.png"/><Relationship Id="rId1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05.png"/><Relationship Id="rId3" Type="http://schemas.openxmlformats.org/officeDocument/2006/relationships/image" Target="../media/image11.png"/><Relationship Id="rId7" Type="http://schemas.openxmlformats.org/officeDocument/2006/relationships/image" Target="../media/image106.png"/><Relationship Id="rId12" Type="http://schemas.openxmlformats.org/officeDocument/2006/relationships/image" Target="../media/image110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5" Type="http://schemas.openxmlformats.org/officeDocument/2006/relationships/image" Target="../media/image111.png"/><Relationship Id="rId10" Type="http://schemas.openxmlformats.org/officeDocument/2006/relationships/image" Target="../media/image109.png"/><Relationship Id="rId4" Type="http://schemas.openxmlformats.org/officeDocument/2006/relationships/image" Target="../media/image1.png"/><Relationship Id="rId9" Type="http://schemas.openxmlformats.org/officeDocument/2006/relationships/image" Target="../media/image108.png"/><Relationship Id="rId14" Type="http://schemas.openxmlformats.org/officeDocument/2006/relationships/image" Target="../media/image9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.png"/><Relationship Id="rId5" Type="http://schemas.openxmlformats.org/officeDocument/2006/relationships/image" Target="../media/image95.png"/><Relationship Id="rId10" Type="http://schemas.openxmlformats.org/officeDocument/2006/relationships/image" Target="../media/image116.png"/><Relationship Id="rId4" Type="http://schemas.openxmlformats.org/officeDocument/2006/relationships/image" Target="../media/image13.png"/><Relationship Id="rId9" Type="http://schemas.openxmlformats.org/officeDocument/2006/relationships/image" Target="../media/image1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1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12" Type="http://schemas.openxmlformats.org/officeDocument/2006/relationships/image" Target="../media/image1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11" Type="http://schemas.openxmlformats.org/officeDocument/2006/relationships/image" Target="../media/image12.png"/><Relationship Id="rId5" Type="http://schemas.openxmlformats.org/officeDocument/2006/relationships/image" Target="../media/image11.png"/><Relationship Id="rId15" Type="http://schemas.openxmlformats.org/officeDocument/2006/relationships/image" Target="../media/image121.png"/><Relationship Id="rId10" Type="http://schemas.openxmlformats.org/officeDocument/2006/relationships/image" Target="../media/image117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23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05.png"/><Relationship Id="rId5" Type="http://schemas.openxmlformats.org/officeDocument/2006/relationships/image" Target="../media/image95.png"/><Relationship Id="rId15" Type="http://schemas.openxmlformats.org/officeDocument/2006/relationships/image" Target="../media/image11.png"/><Relationship Id="rId10" Type="http://schemas.openxmlformats.org/officeDocument/2006/relationships/image" Target="../media/image103.png"/><Relationship Id="rId4" Type="http://schemas.openxmlformats.org/officeDocument/2006/relationships/image" Target="../media/image13.png"/><Relationship Id="rId9" Type="http://schemas.openxmlformats.org/officeDocument/2006/relationships/image" Target="../media/image125.png"/><Relationship Id="rId14" Type="http://schemas.openxmlformats.org/officeDocument/2006/relationships/image" Target="../media/image1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26" Type="http://schemas.openxmlformats.org/officeDocument/2006/relationships/image" Target="../media/image149.png"/><Relationship Id="rId3" Type="http://schemas.openxmlformats.org/officeDocument/2006/relationships/image" Target="../media/image1.png"/><Relationship Id="rId21" Type="http://schemas.openxmlformats.org/officeDocument/2006/relationships/image" Target="../media/image144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5" Type="http://schemas.openxmlformats.org/officeDocument/2006/relationships/image" Target="../media/image14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24" Type="http://schemas.openxmlformats.org/officeDocument/2006/relationships/image" Target="../media/image147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23" Type="http://schemas.openxmlformats.org/officeDocument/2006/relationships/image" Target="../media/image146.png"/><Relationship Id="rId28" Type="http://schemas.openxmlformats.org/officeDocument/2006/relationships/image" Target="../media/image151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Relationship Id="rId27" Type="http://schemas.openxmlformats.org/officeDocument/2006/relationships/image" Target="../media/image150.png"/><Relationship Id="rId30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4.png"/><Relationship Id="rId4" Type="http://schemas.openxmlformats.org/officeDocument/2006/relationships/image" Target="../media/image1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2.png"/><Relationship Id="rId5" Type="http://schemas.openxmlformats.org/officeDocument/2006/relationships/image" Target="../media/image154.png"/><Relationship Id="rId10" Type="http://schemas.openxmlformats.org/officeDocument/2006/relationships/image" Target="../media/image11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66.png"/><Relationship Id="rId1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161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11" Type="http://schemas.openxmlformats.org/officeDocument/2006/relationships/image" Target="../media/image164.png"/><Relationship Id="rId5" Type="http://schemas.openxmlformats.org/officeDocument/2006/relationships/image" Target="../media/image159.png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19" Type="http://schemas.openxmlformats.org/officeDocument/2006/relationships/image" Target="../media/image171.png"/><Relationship Id="rId4" Type="http://schemas.openxmlformats.org/officeDocument/2006/relationships/image" Target="../media/image1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.png"/><Relationship Id="rId21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12" Type="http://schemas.openxmlformats.org/officeDocument/2006/relationships/image" Target="../media/image180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5" Type="http://schemas.openxmlformats.org/officeDocument/2006/relationships/image" Target="../media/image173.png"/><Relationship Id="rId15" Type="http://schemas.openxmlformats.org/officeDocument/2006/relationships/image" Target="../media/image4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Relationship Id="rId14" Type="http://schemas.openxmlformats.org/officeDocument/2006/relationships/image" Target="../media/image1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11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7.png"/><Relationship Id="rId1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openxmlformats.org/officeDocument/2006/relationships/image" Target="../media/image46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37.png"/><Relationship Id="rId5" Type="http://schemas.openxmlformats.org/officeDocument/2006/relationships/image" Target="../media/image44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12.png"/><Relationship Id="rId4" Type="http://schemas.openxmlformats.org/officeDocument/2006/relationships/image" Target="../media/image43.png"/><Relationship Id="rId9" Type="http://schemas.openxmlformats.org/officeDocument/2006/relationships/image" Target="../media/image34.png"/><Relationship Id="rId1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54.png"/><Relationship Id="rId1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37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6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36.png"/><Relationship Id="rId5" Type="http://schemas.openxmlformats.org/officeDocument/2006/relationships/image" Target="../media/image51.png"/><Relationship Id="rId15" Type="http://schemas.openxmlformats.org/officeDocument/2006/relationships/image" Target="../media/image41.png"/><Relationship Id="rId10" Type="http://schemas.openxmlformats.org/officeDocument/2006/relationships/image" Target="../media/image34.png"/><Relationship Id="rId19" Type="http://schemas.openxmlformats.org/officeDocument/2006/relationships/image" Target="../media/image11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Relationship Id="rId1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24.png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1.png"/><Relationship Id="rId21" Type="http://schemas.openxmlformats.org/officeDocument/2006/relationships/image" Target="../media/image12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3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13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1.png"/><Relationship Id="rId21" Type="http://schemas.openxmlformats.org/officeDocument/2006/relationships/image" Target="../media/image11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25" y="258604"/>
            <a:ext cx="17037272" cy="86996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329" y="1552623"/>
            <a:ext cx="15004018" cy="179308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5929" y="-422053"/>
            <a:ext cx="9764649" cy="31455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558" y="871823"/>
            <a:ext cx="5042630" cy="406908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6438" y="1100423"/>
            <a:ext cx="9331309" cy="361188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014" y="5150215"/>
            <a:ext cx="7175897" cy="403179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7790" y="414699"/>
            <a:ext cx="6967014" cy="833861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6430" y="6727412"/>
            <a:ext cx="10046541" cy="37490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299" y="6727412"/>
            <a:ext cx="7175897" cy="403179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400" y="102412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61" y="273891"/>
            <a:ext cx="17031414" cy="84010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801" y="590074"/>
            <a:ext cx="4413266" cy="32644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2172" y="-597789"/>
            <a:ext cx="4413266" cy="3401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4801" y="3854482"/>
            <a:ext cx="10843498" cy="353872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4136" y="2315718"/>
            <a:ext cx="5648849" cy="524379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" y="102412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61" y="273891"/>
            <a:ext cx="17031414" cy="84010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172" y="-597789"/>
            <a:ext cx="4413266" cy="3401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919" y="595503"/>
            <a:ext cx="4353830" cy="35204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0927" y="7291483"/>
            <a:ext cx="14154626" cy="384048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3687" y="807387"/>
            <a:ext cx="9515189" cy="322783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2220" y="4430982"/>
            <a:ext cx="7050738" cy="206097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551" y="3357420"/>
            <a:ext cx="6967585" cy="4595289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9940" y="2723769"/>
            <a:ext cx="1248299" cy="123958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3730" y="4707446"/>
            <a:ext cx="1308878" cy="72337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30643" y="3470291"/>
            <a:ext cx="1258300" cy="123701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400" y="102412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61" y="273891"/>
            <a:ext cx="17031414" cy="84010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2172" y="-597789"/>
            <a:ext cx="4413266" cy="3401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9862" y="6670405"/>
            <a:ext cx="17856375" cy="43891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9043" y="2669477"/>
            <a:ext cx="5504688" cy="271576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4052" y="4369403"/>
            <a:ext cx="5504688" cy="253288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95219" y="4330113"/>
            <a:ext cx="5793867" cy="138331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0182" y="4576143"/>
            <a:ext cx="1308878" cy="72337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10977" y="2556036"/>
            <a:ext cx="1085279" cy="1453039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30643" y="3193971"/>
            <a:ext cx="1258300" cy="123701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6919" y="595503"/>
            <a:ext cx="4353830" cy="352044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13687" y="807387"/>
            <a:ext cx="9515189" cy="32278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4538" y="2651760"/>
            <a:ext cx="1738503" cy="243101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4400" y="102412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61" y="273891"/>
            <a:ext cx="17031414" cy="84010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172" y="-597789"/>
            <a:ext cx="4413266" cy="3401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9760" y="4102799"/>
            <a:ext cx="8253174" cy="49377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317" y="1920954"/>
            <a:ext cx="10908935" cy="8745807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3663" y="2287143"/>
            <a:ext cx="1258300" cy="123701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919" y="595503"/>
            <a:ext cx="4353830" cy="352044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3687" y="807387"/>
            <a:ext cx="9515189" cy="322783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" y="102412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461" y="273891"/>
            <a:ext cx="17031414" cy="84010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2172" y="-597789"/>
            <a:ext cx="4413266" cy="340156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919" y="595503"/>
            <a:ext cx="4353830" cy="352044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3687" y="807387"/>
            <a:ext cx="11156394" cy="322783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" y="10241280"/>
            <a:ext cx="17556480" cy="548640"/>
          </a:xfrm>
          <a:prstGeom prst="rect">
            <a:avLst/>
          </a:prstGeom>
        </p:spPr>
      </p:pic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9F902BB6-0269-0F83-E8AA-C0312DB766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6636" y="5227971"/>
            <a:ext cx="9536763" cy="3840480"/>
          </a:xfrm>
          <a:prstGeom prst="rect">
            <a:avLst/>
          </a:prstGeom>
        </p:spPr>
      </p:pic>
      <p:pic>
        <p:nvPicPr>
          <p:cNvPr id="14" name="Image 7" descr="preencoded.png">
            <a:extLst>
              <a:ext uri="{FF2B5EF4-FFF2-40B4-BE49-F238E27FC236}">
                <a16:creationId xmlns:a16="http://schemas.microsoft.com/office/drawing/2014/main" id="{67ECEFDE-4424-9FB3-9541-9D4EBE7412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70148" y="3591909"/>
            <a:ext cx="1463040" cy="1463040"/>
          </a:xfrm>
          <a:prstGeom prst="rect">
            <a:avLst/>
          </a:prstGeom>
        </p:spPr>
      </p:pic>
      <p:pic>
        <p:nvPicPr>
          <p:cNvPr id="15" name="Image 8" descr="preencoded.png">
            <a:extLst>
              <a:ext uri="{FF2B5EF4-FFF2-40B4-BE49-F238E27FC236}">
                <a16:creationId xmlns:a16="http://schemas.microsoft.com/office/drawing/2014/main" id="{8259304F-51BF-8E49-29B6-C37E6BF2C4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651707" y="3591909"/>
            <a:ext cx="1463040" cy="1463040"/>
          </a:xfrm>
          <a:prstGeom prst="rect">
            <a:avLst/>
          </a:prstGeom>
        </p:spPr>
      </p:pic>
      <p:pic>
        <p:nvPicPr>
          <p:cNvPr id="16" name="대화영상.mp4">
            <a:hlinkClick r:id="" action="ppaction://media"/>
            <a:extLst>
              <a:ext uri="{FF2B5EF4-FFF2-40B4-BE49-F238E27FC236}">
                <a16:creationId xmlns:a16="http://schemas.microsoft.com/office/drawing/2014/main" id="{DFBDCBD5-31B3-BE98-667C-F0A2396EA7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5"/>
          <a:srcRect l="1669" t="3067" r="621" b="9172"/>
          <a:stretch/>
        </p:blipFill>
        <p:spPr>
          <a:xfrm>
            <a:off x="1317846" y="2258194"/>
            <a:ext cx="7893243" cy="75609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16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61" y="273891"/>
            <a:ext cx="17031414" cy="84010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172" y="-597789"/>
            <a:ext cx="4413266" cy="3401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45" y="7284053"/>
            <a:ext cx="18194131" cy="384048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1319" y="3125819"/>
            <a:ext cx="5504688" cy="313639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572" y="4163949"/>
            <a:ext cx="5504688" cy="3657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9613" y="3240119"/>
            <a:ext cx="5005197" cy="4204383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940" y="2723769"/>
            <a:ext cx="1248299" cy="123958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90470" y="2431018"/>
            <a:ext cx="1258300" cy="123701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86371" y="4576143"/>
            <a:ext cx="1308878" cy="72337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6919" y="595503"/>
            <a:ext cx="4353830" cy="352044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13687" y="807387"/>
            <a:ext cx="12281821" cy="322783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4400" y="102412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98" y="1490615"/>
            <a:ext cx="17230582" cy="706931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368" y="2893362"/>
            <a:ext cx="3046238" cy="261647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0247" y="3130229"/>
            <a:ext cx="1842077" cy="33446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3274" y="2815781"/>
            <a:ext cx="2954226" cy="2907221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627" y="3922776"/>
            <a:ext cx="2382155" cy="2758059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59650" y="4047649"/>
            <a:ext cx="2779347" cy="2716197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03434" y="2893362"/>
            <a:ext cx="2229422" cy="219656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6354" y="6447377"/>
            <a:ext cx="2789349" cy="102241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75845" y="2053828"/>
            <a:ext cx="3047952" cy="1112139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53274" y="5723144"/>
            <a:ext cx="2842212" cy="79838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85750" y="3587734"/>
            <a:ext cx="3799903" cy="438912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31968" y="2464308"/>
            <a:ext cx="4701731" cy="438912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9764" y="4061650"/>
            <a:ext cx="2820924" cy="261918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6810" y="3587734"/>
            <a:ext cx="4366832" cy="438912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16598" y="2349294"/>
            <a:ext cx="4613862" cy="4800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264122" y="3449717"/>
            <a:ext cx="4420695" cy="4800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993606" y="2210848"/>
            <a:ext cx="4049220" cy="438912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40803" y="5158502"/>
            <a:ext cx="704517" cy="9449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665958" y="4933331"/>
            <a:ext cx="704517" cy="94497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138178" y="3455861"/>
            <a:ext cx="857107" cy="839676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138178" y="6400514"/>
            <a:ext cx="4073366" cy="407336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33470" y="-169021"/>
            <a:ext cx="7049595" cy="352044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54548" y="2177558"/>
            <a:ext cx="1451610" cy="186337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641098" y="6601397"/>
            <a:ext cx="3047952" cy="809816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571750" y="2003679"/>
            <a:ext cx="2813495" cy="1161574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3502545" y="5884736"/>
            <a:ext cx="2532174" cy="1526477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07501" y="3249263"/>
            <a:ext cx="2842212" cy="798386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020770" y="6450806"/>
            <a:ext cx="857107" cy="839676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14400" y="102412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990" y="3466576"/>
            <a:ext cx="5166789" cy="427939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248" y="4670441"/>
            <a:ext cx="1012841" cy="101284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102412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04" y="283035"/>
            <a:ext cx="17037272" cy="86996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7771" y="3078956"/>
            <a:ext cx="7473363" cy="36758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044" y="6790563"/>
            <a:ext cx="11365278" cy="41422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8582" y="684086"/>
            <a:ext cx="7049595" cy="35204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1397" y="1939385"/>
            <a:ext cx="6970300" cy="759423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26184" y="3078956"/>
            <a:ext cx="8399336" cy="414223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" y="102412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5721" y="5751433"/>
            <a:ext cx="3498152" cy="914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0901" y="7934563"/>
            <a:ext cx="3235262" cy="914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3741" y="6197203"/>
            <a:ext cx="2629472" cy="914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604" y="283035"/>
            <a:ext cx="17037272" cy="86996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5535" y="4353248"/>
            <a:ext cx="1874520" cy="924429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0010" y="4353257"/>
            <a:ext cx="1874520" cy="924315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88582" y="684086"/>
            <a:ext cx="7049595" cy="352044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49190" y="4616291"/>
            <a:ext cx="7612380" cy="581558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38510" y="4616291"/>
            <a:ext cx="7269480" cy="581558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98130" y="2348865"/>
            <a:ext cx="2047970" cy="300123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657707" y="3070527"/>
            <a:ext cx="1828800" cy="1879806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26228" y="3062954"/>
            <a:ext cx="2666190" cy="2467737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7191" y="7088743"/>
            <a:ext cx="1377029" cy="914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27657" y="7519797"/>
            <a:ext cx="2709482" cy="914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4400" y="10241280"/>
            <a:ext cx="17556480" cy="5486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040" y="5093208"/>
            <a:ext cx="5683710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61" y="272606"/>
            <a:ext cx="17031414" cy="84010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774" y="-513493"/>
            <a:ext cx="6809708" cy="334670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16" y="3558016"/>
            <a:ext cx="4507563" cy="3200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056" y="4841034"/>
            <a:ext cx="4507563" cy="330098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3731" y="5484400"/>
            <a:ext cx="2653475" cy="914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7399" y="2859072"/>
            <a:ext cx="1012841" cy="1012841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8155" y="3558016"/>
            <a:ext cx="4507563" cy="3200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3954" y="5484400"/>
            <a:ext cx="2653475" cy="914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16895" y="2859072"/>
            <a:ext cx="1012841" cy="1012841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56511" y="3558016"/>
            <a:ext cx="4772168" cy="3200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56511" y="4840891"/>
            <a:ext cx="5866162" cy="498348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911" y="5484400"/>
            <a:ext cx="2653475" cy="9144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58127" y="2859072"/>
            <a:ext cx="1012841" cy="1012841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517832" y="3558016"/>
            <a:ext cx="4507563" cy="3200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970764" y="4840891"/>
            <a:ext cx="4507563" cy="385876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97582" y="5484400"/>
            <a:ext cx="2653475" cy="9144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428661" y="2859072"/>
            <a:ext cx="1012841" cy="1012841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3954" y="5484400"/>
            <a:ext cx="2653475" cy="9144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08272" y="5484400"/>
            <a:ext cx="2653475" cy="9144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21851" y="4841034"/>
            <a:ext cx="4507563" cy="3300984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4400" y="102412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13" y="6246209"/>
            <a:ext cx="17052703" cy="2743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56" y="5089065"/>
            <a:ext cx="17052703" cy="274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56" y="4261104"/>
            <a:ext cx="17052703" cy="2743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756" y="2473452"/>
            <a:ext cx="17052703" cy="274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977" y="1792224"/>
            <a:ext cx="10382583" cy="429768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073" y="4661532"/>
            <a:ext cx="4813459" cy="533781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874" y="4661623"/>
            <a:ext cx="4832318" cy="5351383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94919" y="1953433"/>
            <a:ext cx="3536728" cy="4923473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09355" y="4488704"/>
            <a:ext cx="1601200" cy="1601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524" y="3781473"/>
            <a:ext cx="986838" cy="98683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66508" y="1468612"/>
            <a:ext cx="2039826" cy="203725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47150" y="37582"/>
            <a:ext cx="5164512" cy="6536103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025" y="258604"/>
            <a:ext cx="17037272" cy="869966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19109" y="6729127"/>
            <a:ext cx="6968585" cy="400507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15929" y="-422053"/>
            <a:ext cx="9764649" cy="3145536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4400" y="102412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8968" y="4133374"/>
            <a:ext cx="10431732" cy="233100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7282339"/>
            <a:ext cx="7949279" cy="149061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461" y="272606"/>
            <a:ext cx="17031414" cy="84010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9774" y="-513493"/>
            <a:ext cx="6809708" cy="33467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020" y="1671395"/>
            <a:ext cx="5764721" cy="903484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8358" y="4639008"/>
            <a:ext cx="2907792" cy="264261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6727" y="2962656"/>
            <a:ext cx="3851196" cy="340156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017" y="6487382"/>
            <a:ext cx="6070616" cy="384048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08585" y="503206"/>
            <a:ext cx="17773650" cy="331927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93767" y="1415320"/>
            <a:ext cx="7568946" cy="345643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27255" y="2280999"/>
            <a:ext cx="8897969" cy="3200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58147" y="6418374"/>
            <a:ext cx="15012734" cy="393192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310824" y="6744700"/>
            <a:ext cx="1142571" cy="1142571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69435" y="3621024"/>
            <a:ext cx="10888218" cy="427024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" y="102412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486" y="6853142"/>
            <a:ext cx="10480739" cy="2388299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0214" y="3675888"/>
            <a:ext cx="11596878" cy="298694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461" y="272606"/>
            <a:ext cx="17031414" cy="84010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774" y="-513493"/>
            <a:ext cx="6809708" cy="33467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020" y="1671395"/>
            <a:ext cx="5764721" cy="903484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8358" y="4639008"/>
            <a:ext cx="2907792" cy="264261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017" y="6487382"/>
            <a:ext cx="6070616" cy="384048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08585" y="503206"/>
            <a:ext cx="17773650" cy="331927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9933" y="1079278"/>
            <a:ext cx="7568946" cy="345643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25614" y="1926098"/>
            <a:ext cx="12744164" cy="3200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76088" y="6089047"/>
            <a:ext cx="12375547" cy="4672584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61868" y="6498669"/>
            <a:ext cx="1142571" cy="1142571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05235" y="3042237"/>
            <a:ext cx="12346115" cy="528523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46727" y="2962656"/>
            <a:ext cx="3851196" cy="340156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" y="102412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214" y="3694176"/>
            <a:ext cx="11596878" cy="299923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123" y="2037112"/>
            <a:ext cx="12177808" cy="3200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2280" y="7383494"/>
            <a:ext cx="8577072" cy="148004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461" y="272606"/>
            <a:ext cx="17031414" cy="84010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9774" y="-513493"/>
            <a:ext cx="6809708" cy="334670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020" y="1671395"/>
            <a:ext cx="5764721" cy="903484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8358" y="4639008"/>
            <a:ext cx="2907792" cy="264261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017" y="6487382"/>
            <a:ext cx="6070616" cy="384048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08585" y="503206"/>
            <a:ext cx="17773650" cy="331927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2444" y="6688122"/>
            <a:ext cx="15012734" cy="370332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7840" y="3762756"/>
            <a:ext cx="6400800" cy="3008376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47400" y="6817566"/>
            <a:ext cx="1142571" cy="1142571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89518" y="3118104"/>
            <a:ext cx="12146232" cy="5285232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79933" y="1079278"/>
            <a:ext cx="7568946" cy="345643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6727" y="2962656"/>
            <a:ext cx="3851196" cy="340156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4400" y="102412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6708" y="-566389"/>
            <a:ext cx="7695327" cy="810746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2885" y="4210669"/>
            <a:ext cx="18402300" cy="471830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4948" y="2539032"/>
            <a:ext cx="8477060" cy="381304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102412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772" y="1688925"/>
            <a:ext cx="8102727" cy="427939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331" y="2864930"/>
            <a:ext cx="1012841" cy="101284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7197" y="3916347"/>
            <a:ext cx="18430875" cy="518464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102412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61" y="273891"/>
            <a:ext cx="17031414" cy="84010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752" y="961549"/>
            <a:ext cx="5530834" cy="3502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2172" y="-597789"/>
            <a:ext cx="4413266" cy="3401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45640" y="2732913"/>
            <a:ext cx="5919597" cy="714217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632" y="5204651"/>
            <a:ext cx="3862054" cy="138217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7859" y="3647456"/>
            <a:ext cx="4090797" cy="439897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3633" y="5924312"/>
            <a:ext cx="5418963" cy="364845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04059" y="3563303"/>
            <a:ext cx="5418963" cy="329184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1032" y="5384816"/>
            <a:ext cx="3604165" cy="923973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2679" y="3647170"/>
            <a:ext cx="4090797" cy="439897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98596" y="5924026"/>
            <a:ext cx="5418963" cy="3648456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78879" y="3563017"/>
            <a:ext cx="5418963" cy="32918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50013" y="5204651"/>
            <a:ext cx="1765221" cy="84124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27328" y="5692997"/>
            <a:ext cx="2075831" cy="1168146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68919" y="3647170"/>
            <a:ext cx="4090797" cy="439897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404836" y="6148054"/>
            <a:ext cx="5418963" cy="3200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385119" y="3563017"/>
            <a:ext cx="5418963" cy="329184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706713" y="4439126"/>
            <a:ext cx="2815066" cy="2815066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4400" y="102412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720" y="2073402"/>
            <a:ext cx="1106424" cy="110642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092" y="2071688"/>
            <a:ext cx="1109853" cy="1109853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5242" y="2073402"/>
            <a:ext cx="1106424" cy="110642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0286" y="-73866"/>
            <a:ext cx="6115764" cy="37033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245" y="5735288"/>
            <a:ext cx="2921651" cy="1828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245" y="7858554"/>
            <a:ext cx="2921651" cy="1828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0312" y="5717143"/>
            <a:ext cx="2921651" cy="1828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5720" y="5717143"/>
            <a:ext cx="2921651" cy="1828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22322" y="5717143"/>
            <a:ext cx="4575000" cy="1828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8032" y="7840266"/>
            <a:ext cx="5922455" cy="1828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66589" y="7840266"/>
            <a:ext cx="4575000" cy="1828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246" y="3659457"/>
            <a:ext cx="2907792" cy="331012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2246" y="5805583"/>
            <a:ext cx="2907792" cy="331012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9545" y="1401318"/>
            <a:ext cx="4600575" cy="3364992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74413" y="1401318"/>
            <a:ext cx="4378690" cy="3364992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37610" y="1401318"/>
            <a:ext cx="5269659" cy="3364992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14486" y="4000786"/>
            <a:ext cx="4384262" cy="3200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06990" y="3325701"/>
            <a:ext cx="7680960" cy="4105656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65912" y="5608987"/>
            <a:ext cx="8078438" cy="370332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991963" y="5608987"/>
            <a:ext cx="7297912" cy="3675888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69651" y="3250978"/>
            <a:ext cx="4343114" cy="4105656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4400" y="10241280"/>
            <a:ext cx="17556480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20</Words>
  <Application>Microsoft Office PowerPoint</Application>
  <PresentationFormat>사용자 지정</PresentationFormat>
  <Paragraphs>20</Paragraphs>
  <Slides>20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수합본</dc:title>
  <dc:subject>Presentation</dc:subject>
  <dc:creator>mangoboard.net_29496326</dc:creator>
  <cp:lastModifiedBy>여름 윤</cp:lastModifiedBy>
  <cp:revision>3</cp:revision>
  <dcterms:created xsi:type="dcterms:W3CDTF">2023-08-23T10:02:45Z</dcterms:created>
  <dcterms:modified xsi:type="dcterms:W3CDTF">2023-08-23T10:07:32Z</dcterms:modified>
</cp:coreProperties>
</file>